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0586" autoAdjust="0"/>
  </p:normalViewPr>
  <p:slideViewPr>
    <p:cSldViewPr>
      <p:cViewPr varScale="1">
        <p:scale>
          <a:sx n="62" d="100"/>
          <a:sy n="62" d="100"/>
        </p:scale>
        <p:origin x="-19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85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706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629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218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276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72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58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673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81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87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10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9046-F7EC-447A-B94B-C985AC35DC66}" type="datetimeFigureOut">
              <a:rPr lang="pl-PL" smtClean="0"/>
              <a:pPr/>
              <a:t>2021-01-02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920E-67B8-454F-9B59-09CE34D54B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813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124743"/>
            <a:ext cx="8568952" cy="1296145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Eko-Szkoła</a:t>
            </a:r>
            <a:r>
              <a:rPr lang="pl-PL" sz="80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pl-PL" sz="80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8000" b="1" dirty="0" smtClean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Zielona Flaga</a:t>
            </a:r>
            <a:endParaRPr lang="pl-PL" sz="8000" b="1" dirty="0">
              <a:solidFill>
                <a:schemeClr val="accent3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352928" cy="3312368"/>
          </a:xfrm>
        </p:spPr>
        <p:txBody>
          <a:bodyPr>
            <a:normAutofit fontScale="55000" lnSpcReduction="20000"/>
          </a:bodyPr>
          <a:lstStyle/>
          <a:p>
            <a:endParaRPr lang="pl-PL" sz="5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pl-PL" sz="5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Zespół Szkolno-Przedszkolny</a:t>
            </a:r>
          </a:p>
          <a:p>
            <a:r>
              <a:rPr lang="pl-PL" sz="5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Przedszkole w Purdzie</a:t>
            </a:r>
          </a:p>
          <a:p>
            <a:endParaRPr lang="pl-PL" sz="2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pl-PL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****************************************************************************************</a:t>
            </a:r>
          </a:p>
          <a:p>
            <a:endParaRPr lang="pl-PL" sz="2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pl-PL" sz="3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Koordynatorzy: Iwona Kaczmarczyk</a:t>
            </a:r>
          </a:p>
          <a:p>
            <a:r>
              <a:rPr lang="pl-PL" sz="3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Jolanta </a:t>
            </a:r>
            <a:r>
              <a:rPr lang="pl-PL" sz="33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Zyśk</a:t>
            </a:r>
            <a:endParaRPr lang="pl-PL" sz="33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pl-PL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7138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w</a:t>
            </a:r>
            <a:r>
              <a:rPr lang="pl-PL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słuchujemy się w opowieści leśnika</a:t>
            </a:r>
            <a:endParaRPr lang="pl-PL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Admin\Desktop\zdjęcia ZIELONA FLAGA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3025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spacerkiem po arboretum</a:t>
            </a:r>
            <a:endParaRPr lang="pl-PL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6146" name="Picture 2" descr="C:\Users\Admin\Desktop\zdjęcia ZIELONA FLAGA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856984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00668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Segoe Print" panose="02000600000000000000" pitchFamily="2" charset="0"/>
              </a:rPr>
              <a:t>g</a:t>
            </a:r>
            <a:r>
              <a:rPr lang="pl-PL" b="1" dirty="0" smtClean="0">
                <a:latin typeface="Segoe Print" panose="02000600000000000000" pitchFamily="2" charset="0"/>
              </a:rPr>
              <a:t>ra na leśnych cymbałkach</a:t>
            </a:r>
            <a:endParaRPr lang="pl-PL" b="1" dirty="0">
              <a:latin typeface="Segoe Print" panose="02000600000000000000" pitchFamily="2" charset="0"/>
            </a:endParaRPr>
          </a:p>
        </p:txBody>
      </p:sp>
      <p:pic>
        <p:nvPicPr>
          <p:cNvPr id="7170" name="Picture 2" descr="C:\Users\Admin\Desktop\zdjęcia ZIELONA FLAGA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06670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„Czysty las” – konkurs plastyczny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dmin\Desktop\zdjęcia ZIELONA FLAGA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4006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zdjęcia ZIELONA FLAGA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8904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5281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</a:rPr>
              <a:t>Wyjście edukacyjne do lasu                                                          z przedstawicielem </a:t>
            </a:r>
            <a:r>
              <a:rPr lang="pl-PL" sz="2800" b="1" dirty="0">
                <a:latin typeface="Calibri" panose="020F0502020204030204" pitchFamily="34" charset="0"/>
              </a:rPr>
              <a:t>K</a:t>
            </a:r>
            <a:r>
              <a:rPr lang="pl-PL" sz="2800" b="1" dirty="0" smtClean="0">
                <a:latin typeface="Calibri" panose="020F0502020204030204" pitchFamily="34" charset="0"/>
              </a:rPr>
              <a:t>oła Łowieckiego ŻUBR</a:t>
            </a:r>
            <a:endParaRPr lang="pl-PL" sz="2800" b="1" dirty="0">
              <a:latin typeface="Calibri" panose="020F0502020204030204" pitchFamily="34" charset="0"/>
            </a:endParaRPr>
          </a:p>
        </p:txBody>
      </p:sp>
      <p:pic>
        <p:nvPicPr>
          <p:cNvPr id="9218" name="Picture 2" descr="C:\Users\Admin\Desktop\zdjęcia ZIELONA FLAGA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552727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3713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pl-PL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aglądamy również do książek</a:t>
            </a:r>
            <a:endParaRPr lang="pl-PL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dmin\Desktop\2020-12-31\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66217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p</a:t>
            </a:r>
            <a:r>
              <a:rPr lang="pl-PL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rzedszkolaki wsłuchują się w śpiew ptaków</a:t>
            </a:r>
            <a:endParaRPr lang="pl-PL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0242" name="Picture 2" descr="C:\Users\Admin\Desktop\zdjęcia ZIELONA FLAGA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00200"/>
            <a:ext cx="77048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95907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Spotkanie z p. Tadeuszem</a:t>
            </a:r>
            <a:endParaRPr lang="pl-PL" b="1" dirty="0"/>
          </a:p>
        </p:txBody>
      </p:sp>
      <p:pic>
        <p:nvPicPr>
          <p:cNvPr id="11266" name="Picture 2" descr="C:\Users\Admin\Desktop\zdjęcia ZIELONA FLAGA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1066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zdjęcia ZIELONA FLAGA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1125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07712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arma do ptasiej stołówki</a:t>
            </a:r>
            <a:endParaRPr lang="pl-PL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Admin\Desktop\zdjęcia ZIELONA FLAGA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8847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Lekcja przyrody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Jak pomóc zwierzętom przetrwać zimę?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032448"/>
          </a:xfrm>
        </p:spPr>
        <p:txBody>
          <a:bodyPr>
            <a:noAutofit/>
          </a:bodyPr>
          <a:lstStyle/>
          <a:p>
            <a:endParaRPr lang="pl-PL" sz="2800" dirty="0" smtClean="0"/>
          </a:p>
          <a:p>
            <a:r>
              <a:rPr lang="pl-PL" sz="2800" b="1" dirty="0" smtClean="0">
                <a:solidFill>
                  <a:srgbClr val="002060"/>
                </a:solidFill>
              </a:rPr>
              <a:t>Pan Tadeusz wyjaśniał, przedszkolakom jak prawidłowo należy dokarmiać zwierzęta zimą,      a w szczególności ptaki.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Admin\Desktop\zdjęcia ZIELONA FLAGA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0648"/>
            <a:ext cx="511175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5255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247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92088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89737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</a:rPr>
              <a:t>Taka p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ię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</a:rPr>
              <a:t>kna jest przyroda</a:t>
            </a:r>
            <a:endParaRPr lang="pl-PL" b="1" dirty="0">
              <a:solidFill>
                <a:schemeClr val="accent3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Obraz 2" descr="Urodziny biedronki – Wydawnictwo Plisz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4006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40669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9633" y="908720"/>
            <a:ext cx="6904735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000" b="1" dirty="0" smtClean="0">
                <a:ea typeface="Calibri"/>
                <a:cs typeface="Times New Roman"/>
              </a:rPr>
              <a:t>HARMONOGRAM DZIAŁAŃ        W </a:t>
            </a:r>
            <a:r>
              <a:rPr lang="pl-PL" sz="4000" b="1" dirty="0">
                <a:ea typeface="Calibri"/>
                <a:cs typeface="Times New Roman"/>
              </a:rPr>
              <a:t>RAMACH UBIEGANIA SIĘ </a:t>
            </a:r>
            <a:endParaRPr lang="pl-PL" sz="4000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000" b="1" dirty="0" smtClean="0">
                <a:ea typeface="Calibri"/>
                <a:cs typeface="Times New Roman"/>
              </a:rPr>
              <a:t>O </a:t>
            </a:r>
            <a:r>
              <a:rPr lang="pl-PL" sz="4000" b="1" dirty="0">
                <a:ea typeface="Calibri"/>
                <a:cs typeface="Times New Roman"/>
              </a:rPr>
              <a:t>CERTYFIKAT ZIELONEJ </a:t>
            </a:r>
            <a:r>
              <a:rPr lang="pl-PL" sz="4000" b="1" dirty="0" smtClean="0">
                <a:ea typeface="Calibri"/>
                <a:cs typeface="Times New Roman"/>
              </a:rPr>
              <a:t>FLAGI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pl-PL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600" b="1" dirty="0">
                <a:solidFill>
                  <a:srgbClr val="00B050"/>
                </a:solidFill>
                <a:latin typeface="Jokerman"/>
                <a:ea typeface="Calibri"/>
                <a:cs typeface="Times New Roman"/>
              </a:rPr>
              <a:t>„KWIETNIOWY OGRÓD</a:t>
            </a:r>
            <a:r>
              <a:rPr lang="pl-PL" sz="6600" b="1" dirty="0" smtClean="0">
                <a:solidFill>
                  <a:srgbClr val="00B050"/>
                </a:solidFill>
                <a:latin typeface="Jokerman"/>
                <a:ea typeface="Calibri"/>
                <a:cs typeface="Times New Roman"/>
              </a:rPr>
              <a:t>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600" b="1" dirty="0" smtClean="0">
                <a:solidFill>
                  <a:srgbClr val="00B050"/>
                </a:solidFill>
                <a:latin typeface="Jokerman"/>
                <a:ea typeface="Calibri"/>
                <a:cs typeface="Times New Roman"/>
              </a:rPr>
              <a:t> </a:t>
            </a:r>
            <a:endParaRPr lang="pl-PL" sz="6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4347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2223" y="435414"/>
            <a:ext cx="7894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>
                <a:ea typeface="Calibri"/>
                <a:cs typeface="Times New Roman"/>
              </a:rPr>
              <a:t>Poinformowanie </a:t>
            </a:r>
            <a:r>
              <a:rPr lang="pl-PL" sz="2000" dirty="0">
                <a:ea typeface="Calibri"/>
                <a:cs typeface="Times New Roman"/>
              </a:rPr>
              <a:t>rodziców o </a:t>
            </a:r>
            <a:r>
              <a:rPr lang="pl-PL" sz="2000" dirty="0" smtClean="0">
                <a:ea typeface="Calibri"/>
                <a:cs typeface="Times New Roman"/>
              </a:rPr>
              <a:t>zamierzeniach związanych z </a:t>
            </a:r>
            <a:r>
              <a:rPr lang="pl-PL" sz="2000" dirty="0">
                <a:ea typeface="Calibri"/>
                <a:cs typeface="Times New Roman"/>
              </a:rPr>
              <a:t>ubieganiem </a:t>
            </a:r>
            <a:r>
              <a:rPr lang="pl-PL" sz="2000" dirty="0" smtClean="0">
                <a:ea typeface="Calibri"/>
                <a:cs typeface="Times New Roman"/>
              </a:rPr>
              <a:t>się    o </a:t>
            </a:r>
            <a:r>
              <a:rPr lang="pl-PL" sz="2000" dirty="0">
                <a:ea typeface="Calibri"/>
                <a:cs typeface="Times New Roman"/>
              </a:rPr>
              <a:t>certyfikat zielonej </a:t>
            </a:r>
            <a:r>
              <a:rPr lang="pl-PL" sz="2000" dirty="0" smtClean="0">
                <a:ea typeface="Calibri"/>
                <a:cs typeface="Times New Roman"/>
              </a:rPr>
              <a:t>flagi.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793643" y="1143300"/>
            <a:ext cx="74507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Grupowe wyjścia poza teren przedszkola </a:t>
            </a:r>
            <a:r>
              <a:rPr lang="pl-PL" sz="2000" dirty="0" smtClean="0">
                <a:ea typeface="Calibri"/>
                <a:cs typeface="Times New Roman"/>
              </a:rPr>
              <a:t>(</a:t>
            </a:r>
            <a:r>
              <a:rPr lang="pl-PL" sz="2000" dirty="0">
                <a:ea typeface="Calibri"/>
                <a:cs typeface="Times New Roman"/>
              </a:rPr>
              <a:t>bezpośrednia obserwacja flory  </a:t>
            </a:r>
            <a:r>
              <a:rPr lang="pl-PL" sz="2000" dirty="0" smtClean="0">
                <a:ea typeface="Calibri"/>
                <a:cs typeface="Times New Roman"/>
              </a:rPr>
              <a:t>i </a:t>
            </a:r>
            <a:r>
              <a:rPr lang="pl-PL" sz="2000" dirty="0">
                <a:ea typeface="Calibri"/>
                <a:cs typeface="Times New Roman"/>
              </a:rPr>
              <a:t>fauny).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 rot="10800000" flipV="1">
            <a:off x="793641" y="1970820"/>
            <a:ext cx="6730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Prace użyteczne w ogrodzie przedszkolnym. 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 rot="10800000" flipV="1">
            <a:off x="793642" y="2463772"/>
            <a:ext cx="755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Wzbogacenie bazy biblioteczki przedszkolnej o książki tematyczne</a:t>
            </a:r>
            <a:r>
              <a:rPr lang="pl-PL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82223" y="2863883"/>
            <a:ext cx="79852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Przedszkolny wyjazd edukacyjny do Leśnego Arboretum w Kudypach (ogród botaniczny</a:t>
            </a:r>
            <a:r>
              <a:rPr lang="pl-PL" sz="2000" dirty="0" smtClean="0">
                <a:ea typeface="Calibri"/>
                <a:cs typeface="Times New Roman"/>
              </a:rPr>
              <a:t>), </a:t>
            </a:r>
            <a:r>
              <a:rPr lang="pl-PL" sz="2000" dirty="0">
                <a:ea typeface="Calibri"/>
                <a:cs typeface="Times New Roman"/>
              </a:rPr>
              <a:t>zajęcie edukacyjne prowadzone przez leśnika Nadleśnictwa </a:t>
            </a:r>
            <a:r>
              <a:rPr lang="pl-PL" sz="2000" dirty="0" smtClean="0">
                <a:ea typeface="Calibri"/>
                <a:cs typeface="Times New Roman"/>
              </a:rPr>
              <a:t>Kudypy</a:t>
            </a:r>
            <a:r>
              <a:rPr lang="pl-PL" sz="2000" dirty="0" smtClean="0">
                <a:solidFill>
                  <a:srgbClr val="0070C0"/>
                </a:solidFill>
                <a:ea typeface="Calibri"/>
                <a:cs typeface="Times New Roman"/>
              </a:rPr>
              <a:t>. 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793642" y="3931990"/>
            <a:ext cx="76544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Zajęcia edukacyjne na przedszkolnym </a:t>
            </a:r>
            <a:r>
              <a:rPr lang="pl-PL" sz="2000" dirty="0" smtClean="0">
                <a:ea typeface="Calibri"/>
                <a:cs typeface="Times New Roman"/>
              </a:rPr>
              <a:t>ogrodzie, wykorzystanie </a:t>
            </a:r>
            <a:r>
              <a:rPr lang="pl-PL" sz="2000" dirty="0">
                <a:ea typeface="Calibri"/>
                <a:cs typeface="Times New Roman"/>
              </a:rPr>
              <a:t>lup do </a:t>
            </a:r>
            <a:r>
              <a:rPr lang="pl-PL" sz="2000" dirty="0" smtClean="0">
                <a:ea typeface="Calibri"/>
                <a:cs typeface="Times New Roman"/>
              </a:rPr>
              <a:t>obserwacji</a:t>
            </a:r>
            <a:r>
              <a:rPr lang="pl-PL" sz="2000" dirty="0">
                <a:ea typeface="Calibri"/>
                <a:cs typeface="Times New Roman"/>
              </a:rPr>
              <a:t>.</a:t>
            </a:r>
            <a:endParaRPr lang="pl-PL" sz="2000" dirty="0"/>
          </a:p>
        </p:txBody>
      </p:sp>
      <p:sp>
        <p:nvSpPr>
          <p:cNvPr id="11" name="Prostokąt 10"/>
          <p:cNvSpPr/>
          <p:nvPr/>
        </p:nvSpPr>
        <p:spPr>
          <a:xfrm rot="10800000" flipV="1">
            <a:off x="793642" y="4715187"/>
            <a:ext cx="7738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Wyjście do lasu – bezpośrednia obserwacja zwierząt oraz roślin </a:t>
            </a:r>
            <a:r>
              <a:rPr lang="pl-PL" sz="2000" dirty="0" smtClean="0">
                <a:ea typeface="Calibri"/>
                <a:cs typeface="Times New Roman"/>
              </a:rPr>
              <a:t>leśnych. </a:t>
            </a:r>
            <a:endParaRPr lang="pl-PL" sz="2000" dirty="0"/>
          </a:p>
        </p:txBody>
      </p:sp>
      <p:sp>
        <p:nvSpPr>
          <p:cNvPr id="13" name="Prostokąt 12"/>
          <p:cNvSpPr/>
          <p:nvPr/>
        </p:nvSpPr>
        <p:spPr>
          <a:xfrm rot="10800000" flipV="1">
            <a:off x="782222" y="5389226"/>
            <a:ext cx="7750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Zajęcia edukacyjne prowadzone przez miłośnika przyrody oraz pracownika Nadleśnictwa </a:t>
            </a:r>
            <a:r>
              <a:rPr lang="pl-PL" sz="2000" dirty="0" smtClean="0">
                <a:ea typeface="Calibri"/>
                <a:cs typeface="Times New Roman"/>
              </a:rPr>
              <a:t>Mendryny p. </a:t>
            </a:r>
            <a:r>
              <a:rPr lang="pl-PL" sz="2000" dirty="0" err="1" smtClean="0">
                <a:ea typeface="Calibri"/>
                <a:cs typeface="Times New Roman"/>
              </a:rPr>
              <a:t>Eugieniusza</a:t>
            </a:r>
            <a:r>
              <a:rPr lang="pl-PL" sz="2000" dirty="0" smtClean="0">
                <a:ea typeface="Calibri"/>
                <a:cs typeface="Times New Roman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1424257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 build="allAtOnce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smtClean="0">
                <a:ea typeface="Calibri"/>
                <a:cs typeface="Times New Roman"/>
              </a:rPr>
              <a:t>Umieszczenie </a:t>
            </a:r>
            <a:r>
              <a:rPr lang="pl-PL" sz="2000" dirty="0">
                <a:ea typeface="Calibri"/>
                <a:cs typeface="Times New Roman"/>
              </a:rPr>
              <a:t>budek </a:t>
            </a:r>
            <a:r>
              <a:rPr lang="pl-PL" sz="2000" dirty="0" smtClean="0">
                <a:ea typeface="Calibri"/>
                <a:cs typeface="Times New Roman"/>
              </a:rPr>
              <a:t>lęgowych i </a:t>
            </a:r>
            <a:r>
              <a:rPr lang="pl-PL" sz="2000" dirty="0">
                <a:ea typeface="Calibri"/>
                <a:cs typeface="Times New Roman"/>
              </a:rPr>
              <a:t>karmników</a:t>
            </a:r>
            <a:r>
              <a:rPr lang="pl-PL" dirty="0" smtClean="0">
                <a:ea typeface="Calibri"/>
                <a:cs typeface="Times New Roman"/>
              </a:rPr>
              <a:t>.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99592" y="908720"/>
            <a:ext cx="5901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„Motyle są tu na chwilę” – konkurs </a:t>
            </a:r>
            <a:r>
              <a:rPr lang="pl-PL" sz="2000" dirty="0" smtClean="0">
                <a:ea typeface="Calibri"/>
                <a:cs typeface="Times New Roman"/>
              </a:rPr>
              <a:t>plastyczny.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9591" y="5373216"/>
            <a:ext cx="7771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cs typeface="Times New Roman"/>
              </a:rPr>
              <a:t>W związku z epidemią </a:t>
            </a:r>
            <a:r>
              <a:rPr lang="pl-PL" sz="2000" dirty="0" err="1" smtClean="0">
                <a:cs typeface="Times New Roman"/>
              </a:rPr>
              <a:t>Covid</a:t>
            </a:r>
            <a:r>
              <a:rPr lang="pl-PL" sz="2000" dirty="0" smtClean="0">
                <a:cs typeface="Times New Roman"/>
              </a:rPr>
              <a:t> – 19 </a:t>
            </a:r>
          </a:p>
          <a:p>
            <a:pPr algn="ctr"/>
            <a:r>
              <a:rPr lang="pl-PL" sz="2000" dirty="0" smtClean="0">
                <a:cs typeface="Times New Roman"/>
              </a:rPr>
              <a:t>nie wszystkie zaplanowane działania zostały zrealizowane.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899592" y="322082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smtClean="0">
                <a:ea typeface="Calibri"/>
                <a:cs typeface="Times New Roman"/>
              </a:rPr>
              <a:t>Przygotowanie terenu do sadzenia.  </a:t>
            </a:r>
          </a:p>
          <a:p>
            <a:endParaRPr lang="pl-PL" sz="2000" dirty="0" smtClean="0"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smtClean="0">
                <a:ea typeface="Calibri"/>
                <a:cs typeface="Times New Roman"/>
              </a:rPr>
              <a:t>Gromadzenie </a:t>
            </a:r>
            <a:r>
              <a:rPr lang="pl-PL" sz="2000" dirty="0">
                <a:ea typeface="Calibri"/>
                <a:cs typeface="Times New Roman"/>
              </a:rPr>
              <a:t>roślin i wysadzenie do gruntu</a:t>
            </a:r>
            <a:r>
              <a:rPr lang="pl-PL" sz="2000" dirty="0" smtClean="0">
                <a:ea typeface="Calibri"/>
                <a:cs typeface="Times New Roman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 rot="10800000" flipV="1">
            <a:off x="899591" y="4383251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Piknik w kwietniowym ogrodzie, jako podsumowanie działań w celu ubiegania się o certyfikat Zielonej </a:t>
            </a:r>
            <a:r>
              <a:rPr lang="pl-PL" sz="2000" dirty="0" smtClean="0">
                <a:ea typeface="Calibri"/>
                <a:cs typeface="Times New Roman"/>
              </a:rPr>
              <a:t>Flagi.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899592" y="1322869"/>
            <a:ext cx="7992888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a typeface="Calibri"/>
                <a:cs typeface="Times New Roman"/>
              </a:rPr>
              <a:t>Cykl spotkań z przedstawicielem Koła Łowieckiego  </a:t>
            </a:r>
            <a:r>
              <a:rPr lang="pl-PL" sz="2000" dirty="0" smtClean="0">
                <a:ea typeface="Calibri"/>
                <a:cs typeface="Times New Roman"/>
              </a:rPr>
              <a:t>ŻUBR z Olsztyna,        p</a:t>
            </a:r>
            <a:r>
              <a:rPr lang="pl-PL" sz="2000" dirty="0">
                <a:ea typeface="Calibri"/>
                <a:cs typeface="Times New Roman"/>
              </a:rPr>
              <a:t>. Tadeuszem </a:t>
            </a:r>
          </a:p>
          <a:p>
            <a:r>
              <a:rPr lang="pl-PL" sz="2000" dirty="0">
                <a:ea typeface="Calibri"/>
                <a:cs typeface="Times New Roman"/>
              </a:rPr>
              <a:t> </a:t>
            </a:r>
            <a:r>
              <a:rPr lang="pl-PL" sz="2000" dirty="0" smtClean="0">
                <a:ea typeface="Calibri"/>
                <a:cs typeface="Times New Roman"/>
              </a:rPr>
              <a:t>                         „Jak pomóc zwierzętom przetrwać zimę?”</a:t>
            </a:r>
          </a:p>
          <a:p>
            <a:r>
              <a:rPr lang="pl-PL" sz="2000" dirty="0" smtClean="0">
                <a:ea typeface="Calibri"/>
                <a:cs typeface="Times New Roman"/>
              </a:rPr>
              <a:t>                             „</a:t>
            </a:r>
            <a:r>
              <a:rPr lang="pl-PL" sz="2000" dirty="0">
                <a:ea typeface="Calibri"/>
                <a:cs typeface="Times New Roman"/>
              </a:rPr>
              <a:t>Pobudka zwierząt ze snu zimowego” </a:t>
            </a:r>
            <a:endParaRPr lang="pl-PL" sz="2000" dirty="0" smtClean="0">
              <a:ea typeface="Calibri"/>
              <a:cs typeface="Times New Roman"/>
            </a:endParaRPr>
          </a:p>
          <a:p>
            <a:r>
              <a:rPr lang="pl-PL" sz="2000" dirty="0" smtClean="0">
                <a:cs typeface="Times New Roman"/>
              </a:rPr>
              <a:t>                                                 Wyjście do lasu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68344695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oper Black" panose="0208090404030B020404" pitchFamily="18" charset="0"/>
              </a:rPr>
              <a:t>o</a:t>
            </a:r>
            <a:r>
              <a:rPr lang="pl-PL" dirty="0" smtClean="0">
                <a:latin typeface="Cooper Black" panose="0208090404030B020404" pitchFamily="18" charset="0"/>
              </a:rPr>
              <a:t>gród przedszkolny</a:t>
            </a:r>
            <a:endParaRPr lang="pl-PL" dirty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C:\Users\Admin\Desktop\zdjęcia ZIELONA FLAGA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10418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Segoe Print" panose="02000600000000000000" pitchFamily="2" charset="0"/>
              </a:rPr>
              <a:t>k</a:t>
            </a:r>
            <a:r>
              <a:rPr lang="pl-PL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wiaty cieszą nasze zmysły</a:t>
            </a:r>
            <a:endParaRPr lang="pl-PL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Admin\Desktop\zdjęcia ZIELONA FLAGA\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984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3379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ś</a:t>
            </a:r>
            <a:r>
              <a:rPr lang="pl-PL" b="1" dirty="0" smtClean="0">
                <a:latin typeface="Comic Sans MS" panose="030F0702030302020204" pitchFamily="66" charset="0"/>
              </a:rPr>
              <a:t>limak, ślimak pokaż rogi…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dmin\Desktop\zdjęcia ZIELONA FLAGA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54915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Leśne Arboretum w Kudypach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zdjęcia ZIELONA FLAGA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89492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303</Words>
  <Application>Microsoft Office PowerPoint</Application>
  <PresentationFormat>Pokaz na ekranie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Eko-Szkoła  Zielona Flaga</vt:lpstr>
      <vt:lpstr>Slajd 2</vt:lpstr>
      <vt:lpstr>Slajd 3</vt:lpstr>
      <vt:lpstr>Slajd 4</vt:lpstr>
      <vt:lpstr>Slajd 5</vt:lpstr>
      <vt:lpstr>ogród przedszkolny</vt:lpstr>
      <vt:lpstr>kwiaty cieszą nasze zmysły</vt:lpstr>
      <vt:lpstr>ślimak, ślimak pokaż rogi…</vt:lpstr>
      <vt:lpstr>Leśne Arboretum w Kudypach</vt:lpstr>
      <vt:lpstr>wsłuchujemy się w opowieści leśnika</vt:lpstr>
      <vt:lpstr>spacerkiem po arboretum</vt:lpstr>
      <vt:lpstr>gra na leśnych cymbałkach</vt:lpstr>
      <vt:lpstr>„Czysty las” – konkurs plastyczny</vt:lpstr>
      <vt:lpstr>Wyjście edukacyjne do lasu                                                          z przedstawicielem Koła Łowieckiego ŻUBR</vt:lpstr>
      <vt:lpstr>zaglądamy również do książek</vt:lpstr>
      <vt:lpstr>przedszkolaki wsłuchują się w śpiew ptaków</vt:lpstr>
      <vt:lpstr>Spotkanie z p. Tadeuszem</vt:lpstr>
      <vt:lpstr>karma do ptasiej stołówki</vt:lpstr>
      <vt:lpstr>  Lekcja przyrody  Jak pomóc zwierzętom przetrwać zimę?</vt:lpstr>
      <vt:lpstr>Taka piękna jest przyroda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Kwietniowy ogród</dc:title>
  <dc:creator>Admin</dc:creator>
  <cp:lastModifiedBy>User</cp:lastModifiedBy>
  <cp:revision>58</cp:revision>
  <dcterms:created xsi:type="dcterms:W3CDTF">2020-12-30T18:23:39Z</dcterms:created>
  <dcterms:modified xsi:type="dcterms:W3CDTF">2021-01-02T14:55:09Z</dcterms:modified>
</cp:coreProperties>
</file>